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56" r:id="rId2"/>
    <p:sldId id="257" r:id="rId3"/>
    <p:sldId id="259" r:id="rId4"/>
    <p:sldId id="258" r:id="rId5"/>
    <p:sldId id="260" r:id="rId6"/>
    <p:sldId id="261"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22"/>
    <p:restoredTop sz="93226"/>
  </p:normalViewPr>
  <p:slideViewPr>
    <p:cSldViewPr snapToGrid="0">
      <p:cViewPr varScale="1">
        <p:scale>
          <a:sx n="182" d="100"/>
          <a:sy n="182" d="100"/>
        </p:scale>
        <p:origin x="168"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Tree>
    <p:extLst>
      <p:ext uri="{BB962C8B-B14F-4D97-AF65-F5344CB8AC3E}">
        <p14:creationId xmlns:p14="http://schemas.microsoft.com/office/powerpoint/2010/main" val="3343943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主観的でも自然で尤もな確率を当てはめる必要がある。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p:spPr>
        <p:txBody>
          <a:bodyPr>
            <a:normAutofit/>
          </a:bodyPr>
          <a:lstStyle/>
          <a:p>
            <a:r>
              <a:rPr kumimoji="1" lang="ja-JP" altLang="en-US" b="1"/>
              <a:t>問題設定</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a:t>
            </a:r>
            <a:r>
              <a:rPr lang="ja-JP" altLang="en-US" u="sng"/>
              <a:t>計算可能</a:t>
            </a:r>
            <a:r>
              <a:rPr lang="ja-JP" altLang="en-US"/>
              <a:t>であるとする。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u="sng"/>
              <a:t>擬似的な確信度</a:t>
            </a:r>
            <a:r>
              <a:rPr kumimoji="1" lang="en-US" altLang="ja-JP" b="1" dirty="0"/>
              <a:t> </a:t>
            </a:r>
            <a:r>
              <a:rPr kumimoji="1" lang="en-US" altLang="ja-JP" dirty="0"/>
              <a:t>y</a:t>
            </a:r>
            <a:r>
              <a:rPr kumimoji="1" lang="ja-JP" altLang="en-US"/>
              <a:t>とする。</a:t>
            </a:r>
            <a:endParaRPr kumimoji="1" lang="en-US" altLang="ja-JP" dirty="0"/>
          </a:p>
          <a:p>
            <a:pPr marL="514350" indent="-514350" algn="just">
              <a:lnSpc>
                <a:spcPct val="110000"/>
              </a:lnSpc>
              <a:buFont typeface="+mj-lt"/>
              <a:buAutoNum type="arabicPeriod"/>
            </a:pPr>
            <a:r>
              <a:rPr lang="ja-JP" altLang="en-US"/>
              <a:t>その</a:t>
            </a:r>
            <a:r>
              <a:rPr lang="en-US" altLang="ja-JP" dirty="0"/>
              <a:t>y</a:t>
            </a:r>
            <a:r>
              <a:rPr lang="ja-JP" altLang="en-US"/>
              <a:t>の値の分布を、異なる</a:t>
            </a:r>
            <a:r>
              <a:rPr lang="en-US" altLang="ja-JP" dirty="0"/>
              <a:t>M=1,2,3…</a:t>
            </a:r>
            <a:r>
              <a:rPr lang="ja-JP" altLang="en-US"/>
              <a:t>で考察。</a:t>
            </a:r>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個の異なる割合近似値をランダムに与えて分母候補を推定した時に、その候補の最小値が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Tree>
    <p:extLst>
      <p:ext uri="{BB962C8B-B14F-4D97-AF65-F5344CB8AC3E}">
        <p14:creationId xmlns:p14="http://schemas.microsoft.com/office/powerpoint/2010/main" val="1977145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Tree>
    <p:extLst>
      <p:ext uri="{BB962C8B-B14F-4D97-AF65-F5344CB8AC3E}">
        <p14:creationId xmlns:p14="http://schemas.microsoft.com/office/powerpoint/2010/main" val="36326542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1004</TotalTime>
  <Words>869</Words>
  <Application>Microsoft Macintosh PowerPoint</Application>
  <PresentationFormat>画面に合わせる (4:3)</PresentationFormat>
  <Paragraphs>42</Paragraphs>
  <Slides>6</Slides>
  <Notes>3</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6</vt:i4>
      </vt:variant>
    </vt:vector>
  </HeadingPairs>
  <TitlesOfParts>
    <vt:vector size="13"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問題設定 (概念的な流れ) :</vt:lpstr>
      <vt:lpstr>最初に設ける具体的な仮定 : </vt:lpstr>
      <vt:lpstr>別の考察1: 近似値の個数Mがどれくらいあれば 元の分母の値が求まる確率が高まるか</vt:lpstr>
      <vt:lpstr>別の考察2: 分母が51の割合の近似値は49の場合と混同しやすい。52は48と同様。53は47と同様。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25</cp:revision>
  <dcterms:created xsi:type="dcterms:W3CDTF">2022-11-07T13:43:12Z</dcterms:created>
  <dcterms:modified xsi:type="dcterms:W3CDTF">2022-11-08T06:28:20Z</dcterms:modified>
</cp:coreProperties>
</file>

<file path=docProps/thumbnail.jpeg>
</file>